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56822967-D8FD-4D03-A47D-433AB28A7B3A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115616" y="914496"/>
            <a:ext cx="5741664" cy="38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236496" y="914496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endParaRPr lang="es-MX" altLang="es-MX" dirty="0">
              <a:solidFill>
                <a:srgbClr val="000000"/>
              </a:solidFill>
            </a:endParaRPr>
          </a:p>
          <a:p>
            <a:pPr algn="just" eaLnBrk="1"/>
            <a:r>
              <a:rPr lang="es-MX" altLang="es-MX" dirty="0">
                <a:solidFill>
                  <a:srgbClr val="000000"/>
                </a:solidFill>
              </a:rPr>
              <a:t>7.- Ley de Hacienda del Municipio  o legislacion equivalente (Ley de Ingresos </a:t>
            </a:r>
            <a:r>
              <a:rPr lang="es-MX" altLang="es-MX" dirty="0" smtClean="0">
                <a:solidFill>
                  <a:srgbClr val="000000"/>
                </a:solidFill>
              </a:rPr>
              <a:t>2017) </a:t>
            </a:r>
            <a:r>
              <a:rPr lang="es-MX" altLang="es-MX" dirty="0">
                <a:solidFill>
                  <a:srgbClr val="000000"/>
                </a:solidFill>
              </a:rPr>
              <a:t>en la Pagina de gobierno </a:t>
            </a:r>
            <a:r>
              <a:rPr lang="es-MX" altLang="es-MX" dirty="0" smtClean="0">
                <a:solidFill>
                  <a:srgbClr val="000000"/>
                </a:solidFill>
              </a:rPr>
              <a:t>Municipal</a:t>
            </a:r>
          </a:p>
          <a:p>
            <a:pPr algn="just" eaLnBrk="1"/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endParaRPr lang="es-MX" altLang="es-MX" dirty="0" smtClean="0">
              <a:solidFill>
                <a:srgbClr val="000000"/>
              </a:solidFill>
            </a:endParaRPr>
          </a:p>
          <a:p>
            <a:pPr algn="just" eaLnBrk="1"/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70"/>
          <a:stretch/>
        </p:blipFill>
        <p:spPr bwMode="auto">
          <a:xfrm>
            <a:off x="554476" y="2204864"/>
            <a:ext cx="7977964" cy="4240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18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33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8</cp:revision>
  <dcterms:created xsi:type="dcterms:W3CDTF">2016-05-27T14:26:58Z</dcterms:created>
  <dcterms:modified xsi:type="dcterms:W3CDTF">2017-04-26T14:35:43Z</dcterms:modified>
</cp:coreProperties>
</file>